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1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5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3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6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5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9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8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6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8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63E91-FA2F-9746-9085-56666ED3101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1FC1-3806-DB40-AACD-DABBF4B20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9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Gullifer</dc:creator>
  <cp:lastModifiedBy>Jason Gullifer</cp:lastModifiedBy>
  <cp:revision>1</cp:revision>
  <dcterms:created xsi:type="dcterms:W3CDTF">2016-09-21T19:03:04Z</dcterms:created>
  <dcterms:modified xsi:type="dcterms:W3CDTF">2016-09-21T19:03:54Z</dcterms:modified>
</cp:coreProperties>
</file>